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84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identifier des figures géométriques et les reproduire sur papier quadrillé.</a:t>
            </a: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A1D1E46-E28B-CB80-E6FE-AB97AE1359E6}"/>
              </a:ext>
            </a:extLst>
          </p:cNvPr>
          <p:cNvSpPr txBox="1"/>
          <p:nvPr/>
        </p:nvSpPr>
        <p:spPr>
          <a:xfrm>
            <a:off x="176968" y="411771"/>
            <a:ext cx="862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Observe attentivement puis reproduis dans ton cahier.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40E968D2-4F62-2A03-0D44-8C85F37B74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42019"/>
              </p:ext>
            </p:extLst>
          </p:nvPr>
        </p:nvGraphicFramePr>
        <p:xfrm>
          <a:off x="852027" y="1397840"/>
          <a:ext cx="4189416" cy="4189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3677">
                  <a:extLst>
                    <a:ext uri="{9D8B030D-6E8A-4147-A177-3AD203B41FA5}">
                      <a16:colId xmlns:a16="http://schemas.microsoft.com/office/drawing/2014/main" val="3003084471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2919131746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3855339025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1203689515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2098416771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3168166788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3212912754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2561759184"/>
                    </a:ext>
                  </a:extLst>
                </a:gridCol>
              </a:tblGrid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314658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727702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741330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39695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61689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46150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59216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068066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ED5E48EA-5516-DD4E-C26F-E5F3D56A09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796021"/>
              </p:ext>
            </p:extLst>
          </p:nvPr>
        </p:nvGraphicFramePr>
        <p:xfrm>
          <a:off x="5041443" y="1397840"/>
          <a:ext cx="3142062" cy="4189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3677">
                  <a:extLst>
                    <a:ext uri="{9D8B030D-6E8A-4147-A177-3AD203B41FA5}">
                      <a16:colId xmlns:a16="http://schemas.microsoft.com/office/drawing/2014/main" val="3003084471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2919131746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2098416771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3168166788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3212912754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2561759184"/>
                    </a:ext>
                  </a:extLst>
                </a:gridCol>
              </a:tblGrid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314658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727702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741330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39695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61689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46150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59216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068066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5E57615E-4A98-4999-19F0-C09554EAADD5}"/>
              </a:ext>
            </a:extLst>
          </p:cNvPr>
          <p:cNvSpPr/>
          <p:nvPr/>
        </p:nvSpPr>
        <p:spPr>
          <a:xfrm>
            <a:off x="2392430" y="4012163"/>
            <a:ext cx="4189415" cy="1575093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4B9EAF9-7148-0F74-9537-14B4EC65DCE3}"/>
              </a:ext>
            </a:extLst>
          </p:cNvPr>
          <p:cNvSpPr/>
          <p:nvPr/>
        </p:nvSpPr>
        <p:spPr>
          <a:xfrm>
            <a:off x="1359563" y="1917455"/>
            <a:ext cx="2094708" cy="2094708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44BB962E-8F31-F01C-BD7C-FEB73C522EDF}"/>
              </a:ext>
            </a:extLst>
          </p:cNvPr>
          <p:cNvSpPr/>
          <p:nvPr/>
        </p:nvSpPr>
        <p:spPr>
          <a:xfrm>
            <a:off x="2244917" y="2802809"/>
            <a:ext cx="324000" cy="324000"/>
          </a:xfrm>
          <a:prstGeom prst="mathMultiply">
            <a:avLst>
              <a:gd name="adj1" fmla="val 6206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647F9D64-A6D3-BC31-6020-3FE9531C0EDD}"/>
              </a:ext>
            </a:extLst>
          </p:cNvPr>
          <p:cNvSpPr/>
          <p:nvPr/>
        </p:nvSpPr>
        <p:spPr>
          <a:xfrm>
            <a:off x="835886" y="1397840"/>
            <a:ext cx="3142062" cy="3140823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isocèle 10">
            <a:extLst>
              <a:ext uri="{FF2B5EF4-FFF2-40B4-BE49-F238E27FC236}">
                <a16:creationId xmlns:a16="http://schemas.microsoft.com/office/drawing/2014/main" id="{848A29DB-DA23-F570-F36B-1743958F588D}"/>
              </a:ext>
            </a:extLst>
          </p:cNvPr>
          <p:cNvSpPr/>
          <p:nvPr/>
        </p:nvSpPr>
        <p:spPr>
          <a:xfrm>
            <a:off x="6591948" y="3004457"/>
            <a:ext cx="1067880" cy="2582799"/>
          </a:xfrm>
          <a:prstGeom prst="triangle">
            <a:avLst>
              <a:gd name="adj" fmla="val 0"/>
            </a:avLst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Signe de multiplication 11">
            <a:extLst>
              <a:ext uri="{FF2B5EF4-FFF2-40B4-BE49-F238E27FC236}">
                <a16:creationId xmlns:a16="http://schemas.microsoft.com/office/drawing/2014/main" id="{F2D876DF-E4DA-4AC9-CA32-1EA65E86648E}"/>
              </a:ext>
            </a:extLst>
          </p:cNvPr>
          <p:cNvSpPr/>
          <p:nvPr/>
        </p:nvSpPr>
        <p:spPr>
          <a:xfrm>
            <a:off x="6450474" y="2802809"/>
            <a:ext cx="324000" cy="324000"/>
          </a:xfrm>
          <a:prstGeom prst="mathMultiply">
            <a:avLst>
              <a:gd name="adj1" fmla="val 6206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0BDC9E49-6EC8-8443-354A-B4CF2DA05A37}"/>
              </a:ext>
            </a:extLst>
          </p:cNvPr>
          <p:cNvSpPr/>
          <p:nvPr/>
        </p:nvSpPr>
        <p:spPr>
          <a:xfrm>
            <a:off x="5057584" y="1394397"/>
            <a:ext cx="3142062" cy="3140823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133</Words>
  <Application>Microsoft Office PowerPoint</Application>
  <PresentationFormat>Affichage à l'écran (4:3)</PresentationFormat>
  <Paragraphs>115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42</cp:revision>
  <dcterms:created xsi:type="dcterms:W3CDTF">2023-02-07T14:55:57Z</dcterms:created>
  <dcterms:modified xsi:type="dcterms:W3CDTF">2025-11-02T15:05:48Z</dcterms:modified>
</cp:coreProperties>
</file>